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3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9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19599" y="1641482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Advances in Semiconductor Technology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8" y="414563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</a:t>
            </a:r>
            <a:r>
              <a:rPr lang="en-US" sz="1750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Gallium Arsenide (GaAs) and SOI to Carbon Nanotube (CNT) 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devices, this presentation explores the latest breakthroughs in the field of semiconductor technology.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3B3535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319598" y="5652733"/>
            <a:ext cx="4952460" cy="12634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   Deepak Kumar  (2023PEV3227)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Mukul Kumar    (2023PEV3227)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80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systems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532346" y="2581156"/>
            <a:ext cx="338459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333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GaAs</a:t>
            </a:r>
            <a:endParaRPr lang="en-US" sz="3331" dirty="0"/>
          </a:p>
        </p:txBody>
      </p:sp>
      <p:sp>
        <p:nvSpPr>
          <p:cNvPr id="5" name="Shape 2"/>
          <p:cNvSpPr/>
          <p:nvPr/>
        </p:nvSpPr>
        <p:spPr>
          <a:xfrm>
            <a:off x="3769281" y="3363754"/>
            <a:ext cx="33814" cy="4399955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976568" y="3669387"/>
            <a:ext cx="592217" cy="33814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595807" y="3495913"/>
            <a:ext cx="380762" cy="380762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748087" y="3527584"/>
            <a:ext cx="7620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199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999" dirty="0"/>
          </a:p>
        </p:txBody>
      </p:sp>
      <p:sp>
        <p:nvSpPr>
          <p:cNvPr id="9" name="Text 6"/>
          <p:cNvSpPr/>
          <p:nvPr/>
        </p:nvSpPr>
        <p:spPr>
          <a:xfrm>
            <a:off x="4716899" y="3532942"/>
            <a:ext cx="1692235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2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GaAs?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716899" y="3966567"/>
            <a:ext cx="6381155" cy="54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Gallium arsenide is a semiconductor material used in electronic devices. It offers high electron mobility and is commonly used in high-frequency applications.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976568" y="5192435"/>
            <a:ext cx="592217" cy="33814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3595807" y="5018961"/>
            <a:ext cx="380762" cy="380762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717608" y="5050631"/>
            <a:ext cx="13716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199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999" dirty="0"/>
          </a:p>
        </p:txBody>
      </p:sp>
      <p:sp>
        <p:nvSpPr>
          <p:cNvPr id="14" name="Text 11"/>
          <p:cNvSpPr/>
          <p:nvPr/>
        </p:nvSpPr>
        <p:spPr>
          <a:xfrm>
            <a:off x="4716899" y="5055989"/>
            <a:ext cx="1692235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2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716899" y="5489615"/>
            <a:ext cx="6381155" cy="54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GaAs is used in a wide range of products such as solar cells, LEDs, and microwave radio-frequency amplifiers.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976568" y="6715482"/>
            <a:ext cx="592217" cy="33814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3595807" y="6542008"/>
            <a:ext cx="380762" cy="380762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3713798" y="6573679"/>
            <a:ext cx="14478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199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999" dirty="0"/>
          </a:p>
        </p:txBody>
      </p:sp>
      <p:sp>
        <p:nvSpPr>
          <p:cNvPr id="19" name="Text 16"/>
          <p:cNvSpPr/>
          <p:nvPr/>
        </p:nvSpPr>
        <p:spPr>
          <a:xfrm>
            <a:off x="4716899" y="6579037"/>
            <a:ext cx="1692235" cy="264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2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4716899" y="7012662"/>
            <a:ext cx="6381155" cy="541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Compared to silicon, GaAs devices offer higher performance, faster switch speeds, and lower noise levels.</a:t>
            </a:r>
            <a:endParaRPr lang="en-US" sz="16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15383"/>
          </a:xfrm>
          <a:prstGeom prst="rect">
            <a:avLst/>
          </a:prstGeom>
        </p:spPr>
      </p:pic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2BE3145F-36B8-031C-EDA6-110D4ABC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" y="2430343"/>
            <a:ext cx="3002576" cy="1855719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9C7E5E15-5133-67FF-A180-D41C2EE4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7307" y="2708722"/>
            <a:ext cx="3777517" cy="2334666"/>
          </a:xfrm>
          <a:prstGeom prst="rect">
            <a:avLst/>
          </a:prstGeom>
        </p:spPr>
      </p:pic>
      <p:sp>
        <p:nvSpPr>
          <p:cNvPr id="25" name="Text 2">
            <a:extLst>
              <a:ext uri="{FF2B5EF4-FFF2-40B4-BE49-F238E27FC236}">
                <a16:creationId xmlns:a16="http://schemas.microsoft.com/office/drawing/2014/main" id="{CF353D87-B589-55CD-0817-51CDC96387BF}"/>
              </a:ext>
            </a:extLst>
          </p:cNvPr>
          <p:cNvSpPr/>
          <p:nvPr/>
        </p:nvSpPr>
        <p:spPr>
          <a:xfrm>
            <a:off x="123825" y="4397630"/>
            <a:ext cx="2872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High-Speed Transistors</a:t>
            </a:r>
            <a:endParaRPr lang="en-US" sz="2187" b="1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15CF3CAB-004B-E5E8-7D29-F4A53AD2133C}"/>
              </a:ext>
            </a:extLst>
          </p:cNvPr>
          <p:cNvSpPr/>
          <p:nvPr/>
        </p:nvSpPr>
        <p:spPr>
          <a:xfrm>
            <a:off x="159605" y="4813664"/>
            <a:ext cx="270367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GaAs devices that enable high-speed signal processing and communication systems.</a:t>
            </a:r>
            <a:endParaRPr lang="en-US" sz="175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F30F6392-37AA-9649-77DD-B069D1205BC8}"/>
              </a:ext>
            </a:extLst>
          </p:cNvPr>
          <p:cNvSpPr/>
          <p:nvPr/>
        </p:nvSpPr>
        <p:spPr>
          <a:xfrm>
            <a:off x="11838384" y="5666125"/>
            <a:ext cx="24728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Witness the brilliance of GaAs in producing efficient and powerful light-emitting diodes (LEDs).</a:t>
            </a:r>
            <a:endParaRPr lang="en-US" sz="175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02FD4EE7-1B10-FA67-03B4-680DA056B3BA}"/>
              </a:ext>
            </a:extLst>
          </p:cNvPr>
          <p:cNvSpPr/>
          <p:nvPr/>
        </p:nvSpPr>
        <p:spPr>
          <a:xfrm>
            <a:off x="11838384" y="52711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Efficient LEDs</a:t>
            </a:r>
            <a:endParaRPr lang="en-US" sz="2187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Shape 3"/>
          <p:cNvSpPr/>
          <p:nvPr/>
        </p:nvSpPr>
        <p:spPr>
          <a:xfrm>
            <a:off x="11117105" y="799548"/>
            <a:ext cx="3163014" cy="3501509"/>
          </a:xfrm>
          <a:prstGeom prst="roundRect">
            <a:avLst>
              <a:gd name="adj" fmla="val 4215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7515214" y="2364045"/>
            <a:ext cx="3163014" cy="3501509"/>
          </a:xfrm>
          <a:prstGeom prst="roundRect">
            <a:avLst>
              <a:gd name="adj" fmla="val 4215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737384" y="2923044"/>
            <a:ext cx="271867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Silicon-on-insulator is a semiconductor manufacturing technology that involves layering a thin layer of silicon onto a substrate made of silicon dioxide.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2060394" y="8679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11599718" y="1350657"/>
            <a:ext cx="271867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SOI devices have lower power consumption, higher speed, and improved radiation hardness compared to other types of semiconductors.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119324" y="4513746"/>
            <a:ext cx="3163014" cy="3501509"/>
          </a:xfrm>
          <a:prstGeom prst="roundRect">
            <a:avLst>
              <a:gd name="adj" fmla="val 4215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1988194" y="48509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Applications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11474628" y="5410855"/>
            <a:ext cx="271867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SOI technology is used in microprocessors, memory devices, and RF components.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39796" y="24683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SOI?</a:t>
            </a:r>
            <a:endParaRPr lang="en-US" sz="2187" dirty="0"/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B810094C-FF05-0127-7562-B530E6F5A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45" y="1690911"/>
            <a:ext cx="6960389" cy="5220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923449"/>
            <a:ext cx="4968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CNT-based Devices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03" y="1833519"/>
            <a:ext cx="3458918" cy="21376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4590" y="44024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are CNTs?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43551" y="4887168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Carbon nanotubes are cylindrical molecules composed of carbon atoms arranged in a unique pattern.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42" y="1833518"/>
            <a:ext cx="3691254" cy="22812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2488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Applications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818221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CNT-based devices have potential applications in flexible electronics, sensors, and energy harvesting.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96" y="1619868"/>
            <a:ext cx="3989413" cy="24656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118992" y="414412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786288" y="4614003"/>
            <a:ext cx="308907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CNTs have high electrical conductivity, thermal conductivity, and mechanical strength, making them ideal for electronic components such as ultra-fast transistors and interconnects.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871078" y="811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ITRS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2935" y="1782247"/>
            <a:ext cx="44410" cy="5803702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565053" y="2183547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065109" y="19558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261681" y="1997512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138" y="200441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the ITRS?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138" y="2573774"/>
            <a:ext cx="374475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International Technology Roadmap for Semiconductors is a collaborative effort between industry leaders to identify technology requirements and potential roadblocks.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512" y="3294400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65109" y="30666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223581" y="310836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871079" y="31152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Goals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348389" y="3684627"/>
            <a:ext cx="374463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ITRS aims to anticipate and solve technical challenges in the semiconductor industry, such as device scaling, power management, and reliability.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053" y="5551825"/>
            <a:ext cx="777597" cy="44410"/>
          </a:xfrm>
          <a:prstGeom prst="rect">
            <a:avLst/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065109" y="532411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215961" y="536579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138" y="537269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138" y="5942052"/>
            <a:ext cx="37447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success of the ITRS depends on international collaboration and sharing of best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48389" y="1105257"/>
            <a:ext cx="6141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ITRS Roadmap Overview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243971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30673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Advanced Fabrication Techniques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47216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Delve into the roadmap's exploration of cutting-edge fabrication processes for future semiconductor manufacturing.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243971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430673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Quantum Computing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000030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ITRS roadmap's vision for harnessing the power of quantum computing in the semiconductor industry.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243971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430792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Next-Generation Memory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47335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about the development of innovative memory technologies to address the demands of data-intensive applications.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414</Words>
  <Application>Microsoft Office PowerPoint</Application>
  <PresentationFormat>Custom</PresentationFormat>
  <Paragraphs>55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Deepak Kumar</cp:lastModifiedBy>
  <cp:revision>2</cp:revision>
  <dcterms:created xsi:type="dcterms:W3CDTF">2023-11-01T18:36:58Z</dcterms:created>
  <dcterms:modified xsi:type="dcterms:W3CDTF">2023-11-01T19:25:04Z</dcterms:modified>
</cp:coreProperties>
</file>